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10" r:id="rId39"/>
    <p:sldId id="293" r:id="rId40"/>
    <p:sldId id="311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2" r:id="rId49"/>
    <p:sldId id="301" r:id="rId50"/>
    <p:sldId id="303" r:id="rId51"/>
    <p:sldId id="304" r:id="rId52"/>
    <p:sldId id="312" r:id="rId53"/>
    <p:sldId id="305" r:id="rId54"/>
    <p:sldId id="313" r:id="rId55"/>
    <p:sldId id="306" r:id="rId56"/>
    <p:sldId id="307" r:id="rId57"/>
    <p:sldId id="308" r:id="rId58"/>
    <p:sldId id="30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3762-0E25-409A-B06D-709D8E74C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D55C5-BB17-4E3C-8800-0924F04FA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ED808-8010-4973-8513-EC8A3885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D86D1-B03C-4B8F-B396-CC70694D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96CD4-C721-402C-89AA-7C1AA0CD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07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AED3-D352-4757-B1FF-AFD09665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D6474-10A3-4F3B-AA83-1E935ADF5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3B511-E39B-4F56-9695-7F80F93B3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B622D-878D-48F3-AD2D-F5759EF6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951FD-FF42-4D7F-9064-2ADDDA4E0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63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EB173-2793-4FF1-8C4C-D15200A19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15C46-FFC3-4BA9-9AD0-EFAA8C628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85E7D-B90B-46E0-820B-BC1DD598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ADBAE-8000-4333-BAC4-282D6C212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4C91-95A1-4221-AC06-196EEA4D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5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2B16-B0D8-4E20-A663-5D39DC8D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204F-EFE2-4EB3-AE23-CD31848F1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515AE-E126-41F5-9070-43C21230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CE70F-4F9F-4B28-BB8A-F1D145EC3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2FB44-0C9D-4759-9E5F-B5C47C2F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1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8EF7-CD2D-485D-AA3F-45348AE0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91655-F600-4CCC-9D4B-A7241DA67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42746-776B-496B-83E6-211490C44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B1967-EEBF-47FC-A292-8A07E2D8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5B28B-02BD-4095-8163-D488A27E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2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6CC0-0C3D-4273-9BA5-317CB00F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C20AA-2CE8-4943-9C08-BA3999518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C5E3E-0111-4F3A-B11D-3D20547B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92549-1F9F-4D35-AC48-70DD613B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FB4C7-60C5-4008-9CED-79BF28A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9DD24-1D5C-43D3-9FD1-E4EC0D5F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65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55EF-9F36-4B7E-AB1B-054BEB2B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1F5C6-8025-4800-AAAE-E3AEDF0D0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5C595-4A72-48F4-BC26-28D4B947C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ACB44-3BDE-45EC-8A8A-8730F8A90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9D5858-29F5-4EFB-9098-3D50D1D30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98E89E-D069-4550-AC43-8919CA06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1E26AF-0416-4A90-B0DD-0EF64648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418BE-639A-4368-8E14-8C9C7262E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06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DED0-E57C-4D63-9848-2EC7D080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C717B6-C47C-417A-B0E0-86FEBE8D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1B8AD-FFF0-4869-B57E-1A2FA00D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D3729-4AF9-4C88-AB6B-CB6CB4C1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10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1699D-4FBE-47B0-9F2D-9D5FF246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1CD49F-37FC-42F9-B830-1B854045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E7D97-E6C4-4EDA-B0FA-EF8C5574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34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A4CE3-F2E1-4C25-8921-C0E3D61FA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C5CF-5962-4E2C-9E48-CF62B2DCF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5117A-826C-436E-AF90-0C236B73E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6A4FC-4B2E-464D-B4CE-B2D5CD31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E0F1F-67EE-44A2-879E-E76F1340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0AD2A-C666-4120-A10E-698C8D3A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4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B781-D58E-4E40-AE8D-DA5542D4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DADF75-4F2C-4083-9791-9F7D92CEB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6475F-0E19-4D27-915D-CED3060CE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A2F5F-B981-42F5-8C11-CEE797A4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FB64B-081A-41DB-812A-645B608C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B409A-8E5C-413A-9B73-F4BA5957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54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39562E-B35A-4B2D-84CD-FF893C4D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71083-434F-4495-97E4-03440149F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0F33-A22E-4AAC-A635-1D5C5EA71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56D56-CDF9-4291-A790-FFBE94D50AC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AE4A4-CCEB-45FF-9EAF-4030B6523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B8873-800B-4772-8151-3DAE7011B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EE41F-9419-4083-8D0C-1FCF3C56D9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5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5A5F-8420-4125-BBDC-9A2838433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 in Angular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143F6-8EBE-485B-A150-F7113A9E0E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8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A41-E2C5-4767-86E4-D92EC8D5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C2868-D3DB-4D2A-94A3-7011DE853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17BE9-7511-485B-9B65-304243BA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0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8915-E42E-4BBE-BBD8-7E1E8C4D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83244-3B33-45D4-9E0C-696C91C9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8CC09-ADD1-4907-84FB-E7A9DE6B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01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561D9-9E25-460D-ABA3-1E26619E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3186F-FBEF-48F1-A522-E992681C3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6E356-5BB9-4745-BB45-2528602B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9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0312-2982-42D3-85AA-5C29103E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Employee service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3E2E8-0900-4DFC-87C0-1A348A17D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 g service Employee (or)  ng  g s Employee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2837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8D5B-9916-4858-9223-151323C5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29FAD-4ED4-4E81-B4E7-16BEC7B04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70593-23C2-4F5B-9DC7-25BEC8367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27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0E72-9ED3-488B-AA7C-2E857103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6424-BAC2-4831-AD39-E10D04447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8260A-D3E1-4FC2-B05B-81DE48F9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0A7B-CC65-4E34-9D90-76E26D93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A1796-2E0D-4BF3-9DDF-E69C7DF94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80991-F029-4C18-8FA4-09EAD069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8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F3E3-24E4-4DA0-B43F-3A7001AD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43E35-DF65-449E-B67D-F5F7DD018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2409E-6C2F-48D8-BEC1-EC57A865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7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D12D-EFAB-4894-8202-3EEE3616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C642D-A9EB-4E2C-A508-81DB3504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F440E-C4F0-4AB9-8A3C-2C880D66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0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95AC-3985-42AA-AAC5-68086E82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7982-842B-4159-93B3-A476AD378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F5F8A-A8C7-4FBC-B84D-93620868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3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A49A-7100-4ECA-8C11-BAF070F5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14894-23AA-4957-B61F-03125C7A7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87413-8609-484E-886A-B4E8C832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20B2-F4BB-48BB-B0CB-A0674FDF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AD61C-128A-450C-8166-ED49E6C7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8203B-0CB2-4EAF-86C3-567F92FA3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89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BC7E-F8B7-4E5B-A425-5A698554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8759-A618-47B5-8337-8E3118070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A2A55-098C-4D2F-83AB-4AD6A8C8F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29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A3B1-A6B4-40DF-B37C-8368288E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5628E-BE75-45D4-91E9-2950FA67E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603DA-EA54-43C6-A682-445CC1BE0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3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B88F-2872-468A-8B5C-EAD802E9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6EF8-E334-4420-B88A-E4F937AAA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90725-0C48-4B1C-9D09-3A941DA81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06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7507-9380-4890-BCCF-9A729D7C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65334-8A62-4F82-98A3-77A9F6DE2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09B28-D498-4F93-A906-FFA5E114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01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E154-0DF4-42CE-8C3C-26EF201F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4F4B-70B5-45BF-B9A9-E45D350C1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5AEAC-AC51-496A-B8B0-E4EC0770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77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85DD-5D46-4FDC-B8E7-852F72D0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A1FAD-4AB3-4587-8934-B228792C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A7EBA-8698-4912-94BB-7C37FCCA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80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896F-A4B1-49F3-8E1B-634CB876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4D59-D26F-45B0-9AAA-9C11DB84F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9330D-9766-4DFB-BA22-4A7CB73E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84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361D-7B48-49CF-A5AE-DAE67CF1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CB27-C5B3-4FF4-AD37-E5A9A56AF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9C6D2-6363-48B2-84FF-3D72BB753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8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FA90E-3E28-4EF1-994F-5CC21F88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C8C9-B159-44C1-97FC-1A2BBB016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AC249-D4E9-461C-B23B-5BC3642D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7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767F-0036-4580-A594-B487E886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3701-2211-4EA5-A0E5-A9575E932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6E63E-EC38-4E32-83D8-7F23E5D2E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90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0F13-3894-4550-99F6-656B973D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9076E-1E54-4B1E-9388-DD5192371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EB770-250E-4432-9B14-1CCD497A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21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8C56-4854-4A7A-BDD1-428630C0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and Observables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4CD65-BC23-4F57-8E04-95AAC8C76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18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2D50-2B96-4712-8519-45FA5422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A8CB8-AD62-4562-91CB-600A744A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FE91D-0C97-4CE6-8671-0C1E59B7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66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484-8698-4137-B2AA-C1BE8995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BE5B-6C4B-4FBB-B69B-F9A088644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7F20E-1421-46ED-84E5-311754AA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D814-4160-46FE-AD32-FB4AE141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ACE47-23D8-4895-86F1-85A59F74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87841-5C63-484D-B05F-D97C1C6B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3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0303-9CEF-43B8-BDC0-11A1F3ED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91A88-9709-4088-92CD-E7655F8F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AE0E5-BF8C-49F6-BED3-2D9E59E0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94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086C-4541-45C4-B955-E6719317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9BBA-B915-41C7-9786-ED7F2628E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5DB0E-F51D-4F66-BD1F-EF37CFF9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9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F092-AA12-42A2-9639-376AB4F1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4744-2D42-486F-8BDD-7D503D34C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5A048-DE49-476F-9814-2E706743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5825" y="-13316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56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EC578-B19C-4180-8FC3-86A49CBFD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9" y="399495"/>
            <a:ext cx="11007571" cy="5777468"/>
          </a:xfrm>
        </p:spPr>
        <p:txBody>
          <a:bodyPr/>
          <a:lstStyle/>
          <a:p>
            <a:r>
              <a:rPr lang="en-US" dirty="0" err="1"/>
              <a:t>App.module.ts</a:t>
            </a:r>
            <a:r>
              <a:rPr lang="en-US" dirty="0"/>
              <a:t> file </a:t>
            </a:r>
          </a:p>
          <a:p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HttpClientModule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'@angular/common/http’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imports: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BrowserModule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AppRoutingModule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FormsModule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HttpClientModule</a:t>
            </a:r>
            <a:endParaRPr lang="en-IN" b="0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],</a:t>
            </a:r>
          </a:p>
          <a:p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742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7D06-EA2F-4C1B-B348-0A5768AC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6A49D-9665-4334-821D-6A9B0C3D1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BAC35-B058-4B75-A640-AA2298123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0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0BEF-BCCB-4703-A931-ED6CC4B8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D303F-2BAC-44A0-A385-69C77C30E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C83DE-469B-442D-8FAF-34F7C12D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1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7DF1-BC6C-47F3-8B05-EA71C7FC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7FA08-8CCF-4B0D-BEE0-1EBC790F7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hardcoded value for Employee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9626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5D673-7838-496F-94A7-24999E19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48988-774F-42D2-A913-42A356340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1798C-364D-48A8-8310-7B4776E4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65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1463-D419-4F57-803B-4A77F64C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3CB5-B4D4-4452-B6F9-E46289D9E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8892E-AC79-4E1F-BE64-313DBF126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27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6ADD-AB20-4A04-98C5-87FD38A4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CE3F6-A596-4D76-994E-1F6CC925D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19832-6604-4023-9276-01A2EC31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50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C23C-39B5-4FEE-BCA1-056E538C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65177-1414-49A7-96A2-D43B6877E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50839-3361-41A2-8413-FDF9B133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3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932F-56CD-418D-98D8-31008686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E4E4F-0F51-4482-BD75-DF9C4E7E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D3ED2-EAE3-49C7-BA88-D8E573F0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B835-E4A0-4E87-A37D-7E7330B5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6B643-C2B1-4C32-9E30-10F7604EF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B9789-1C66-4A51-9B14-4483BCE8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3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DAFD-C1E2-4EBE-ADC5-C64BC9C9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45548-6FB6-41B9-8FDF-6EF01D74D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7B276-2FA2-4D85-A3F4-14DC9F66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0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2AE2-D8F1-42A7-8684-6BF88AC5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6CA0-F918-425E-99F8-CFAA15F40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E2953-DC13-4132-AA32-1B49E885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92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9E60-16E6-48AA-8C87-6F5D108A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FC1D-D516-4E9C-B4CB-077CCB963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071B8-214A-4E5C-B254-D4A15939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8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0DAC-ACAD-469C-9F42-B1B9153F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4BD9-86A2-4BFE-ABF7-20B61B8C9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AD2EF-C50C-4BB8-A3E7-6AE369F6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98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782C-7C5C-4A13-A1B4-2645BDC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F5E2C-9E94-4FAC-87AE-FCBC153B2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F8E5B-F081-4A00-9234-87FC9FAD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77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95F0-34A6-4510-B9B9-5CC9EDE2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9D451-0AEC-411B-A98A-1B8FB11AE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FAC91-55B1-413D-A4A9-F5914F16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07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F66D3-6CB2-4AE2-ADA8-EC87A4B37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95" y="230819"/>
            <a:ext cx="10954305" cy="594614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Observable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rxjs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IEmployee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'./Employee'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'@angular/common/http'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'@angular/core'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I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providedIn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'root'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EmployeeService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"/assets/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employee.json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}</a:t>
            </a:r>
          </a:p>
          <a:p>
            <a:pPr marL="0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getEmployees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lang="en-I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Observable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IEmployee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[]&gt;{</a:t>
            </a: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IEmployee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[]&gt;(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0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1796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3CAD-F2A0-4ACA-BFD8-CE3F489B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C955-9488-46E3-B7F6-F1CEBAED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3EFD1-939E-4630-AE88-E99761EB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17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C9F3-9958-470A-AC54-1B32C3C0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88C0A-A991-4B43-880B-E52D076D6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emplyeelist.component.html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676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C6CA-1B09-4888-AD2D-13D1D0EC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627D9-5AE4-4088-ACEB-07634839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D1C78-9835-4B51-AED2-456DF425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2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5239-66A4-41E2-868D-388AB49E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7DCBE-3FDF-46FF-9098-82D54B8A6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1753B-6BEF-4DDD-AD54-2FD5CE4E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9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0EA54-F191-4C2A-8021-6A61721B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8A857-5EDC-4864-A940-5A4EE3843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1D9CC-F327-487D-92B4-39AB83FDD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2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7AE1-73D2-4256-9C40-97EA1667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74E9-7945-45FA-ABA3-756B82265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A8491-B379-4F24-99D3-8B0A6CC9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16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D8DC-C50F-480E-B804-1D49DEC0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4BFA1-CCE0-4535-8E31-70E86FD3D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8FF82-BABF-44FC-8EE8-ED9152C0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0EB5-1B00-42C2-A905-7459F50C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7B555-772B-487F-A55E-EB16EAE1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DB681-CFE0-457B-AA1A-4D5153030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65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B38D-2D8B-4D49-8682-7A4EEE75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D3EA-CAAE-4E2D-B48D-2174F7729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AF6FD-3CC5-4F6D-B599-28256A0B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1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FAA6-593F-462D-9AFD-94676C2E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35322-2B14-4450-883F-F686B4DD8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C8B83-6676-437E-B48F-248666CC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48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Widescreen</PresentationFormat>
  <Paragraphs>30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Office Theme</vt:lpstr>
      <vt:lpstr>DI in Angular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Employee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and Observables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 in Angular</dc:title>
  <dc:creator>Lenovo</dc:creator>
  <cp:lastModifiedBy>Lenovo</cp:lastModifiedBy>
  <cp:revision>35</cp:revision>
  <dcterms:created xsi:type="dcterms:W3CDTF">2020-12-08T08:53:56Z</dcterms:created>
  <dcterms:modified xsi:type="dcterms:W3CDTF">2020-12-10T06:09:10Z</dcterms:modified>
</cp:coreProperties>
</file>